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2" r:id="rId2"/>
  </p:sldIdLst>
  <p:sldSz cx="9144000" cy="6858000" type="screen4x3"/>
  <p:notesSz cx="7010400" cy="9296400"/>
  <p:defaultTextStyle>
    <a:defPPr>
      <a:defRPr lang="en-US"/>
    </a:defPPr>
    <a:lvl1pPr marL="0" algn="l" defTabSz="802273" rtl="0" eaLnBrk="1" latinLnBrk="0" hangingPunct="1">
      <a:defRPr sz="1600" kern="1200">
        <a:solidFill>
          <a:schemeClr val="tx1"/>
        </a:solidFill>
        <a:latin typeface="+mn-lt"/>
        <a:ea typeface="+mn-ea"/>
        <a:cs typeface="+mn-cs"/>
      </a:defRPr>
    </a:lvl1pPr>
    <a:lvl2pPr marL="401137" algn="l" defTabSz="802273" rtl="0" eaLnBrk="1" latinLnBrk="0" hangingPunct="1">
      <a:defRPr sz="1600" kern="1200">
        <a:solidFill>
          <a:schemeClr val="tx1"/>
        </a:solidFill>
        <a:latin typeface="+mn-lt"/>
        <a:ea typeface="+mn-ea"/>
        <a:cs typeface="+mn-cs"/>
      </a:defRPr>
    </a:lvl2pPr>
    <a:lvl3pPr marL="802273" algn="l" defTabSz="802273" rtl="0" eaLnBrk="1" latinLnBrk="0" hangingPunct="1">
      <a:defRPr sz="1600" kern="1200">
        <a:solidFill>
          <a:schemeClr val="tx1"/>
        </a:solidFill>
        <a:latin typeface="+mn-lt"/>
        <a:ea typeface="+mn-ea"/>
        <a:cs typeface="+mn-cs"/>
      </a:defRPr>
    </a:lvl3pPr>
    <a:lvl4pPr marL="1203411" algn="l" defTabSz="802273" rtl="0" eaLnBrk="1" latinLnBrk="0" hangingPunct="1">
      <a:defRPr sz="1600" kern="1200">
        <a:solidFill>
          <a:schemeClr val="tx1"/>
        </a:solidFill>
        <a:latin typeface="+mn-lt"/>
        <a:ea typeface="+mn-ea"/>
        <a:cs typeface="+mn-cs"/>
      </a:defRPr>
    </a:lvl4pPr>
    <a:lvl5pPr marL="1604548" algn="l" defTabSz="802273" rtl="0" eaLnBrk="1" latinLnBrk="0" hangingPunct="1">
      <a:defRPr sz="1600" kern="1200">
        <a:solidFill>
          <a:schemeClr val="tx1"/>
        </a:solidFill>
        <a:latin typeface="+mn-lt"/>
        <a:ea typeface="+mn-ea"/>
        <a:cs typeface="+mn-cs"/>
      </a:defRPr>
    </a:lvl5pPr>
    <a:lvl6pPr marL="2005685" algn="l" defTabSz="802273" rtl="0" eaLnBrk="1" latinLnBrk="0" hangingPunct="1">
      <a:defRPr sz="1600" kern="1200">
        <a:solidFill>
          <a:schemeClr val="tx1"/>
        </a:solidFill>
        <a:latin typeface="+mn-lt"/>
        <a:ea typeface="+mn-ea"/>
        <a:cs typeface="+mn-cs"/>
      </a:defRPr>
    </a:lvl6pPr>
    <a:lvl7pPr marL="2406821" algn="l" defTabSz="802273" rtl="0" eaLnBrk="1" latinLnBrk="0" hangingPunct="1">
      <a:defRPr sz="1600" kern="1200">
        <a:solidFill>
          <a:schemeClr val="tx1"/>
        </a:solidFill>
        <a:latin typeface="+mn-lt"/>
        <a:ea typeface="+mn-ea"/>
        <a:cs typeface="+mn-cs"/>
      </a:defRPr>
    </a:lvl7pPr>
    <a:lvl8pPr marL="2807958" algn="l" defTabSz="802273" rtl="0" eaLnBrk="1" latinLnBrk="0" hangingPunct="1">
      <a:defRPr sz="1600" kern="1200">
        <a:solidFill>
          <a:schemeClr val="tx1"/>
        </a:solidFill>
        <a:latin typeface="+mn-lt"/>
        <a:ea typeface="+mn-ea"/>
        <a:cs typeface="+mn-cs"/>
      </a:defRPr>
    </a:lvl8pPr>
    <a:lvl9pPr marL="3209094" algn="l" defTabSz="802273"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6" autoAdjust="0"/>
    <p:restoredTop sz="94660" autoAdjust="0"/>
  </p:normalViewPr>
  <p:slideViewPr>
    <p:cSldViewPr>
      <p:cViewPr varScale="1">
        <p:scale>
          <a:sx n="75" d="100"/>
          <a:sy n="75" d="100"/>
        </p:scale>
        <p:origin x="240" y="66"/>
      </p:cViewPr>
      <p:guideLst>
        <p:guide orient="horz" pos="2160"/>
        <p:guide pos="2880"/>
      </p:guideLst>
    </p:cSldViewPr>
  </p:slideViewPr>
  <p:outlineViewPr>
    <p:cViewPr>
      <p:scale>
        <a:sx n="33" d="100"/>
        <a:sy n="33" d="100"/>
      </p:scale>
      <p:origin x="0" y="1644"/>
    </p:cViewPr>
  </p:outlineViewPr>
  <p:notesTextViewPr>
    <p:cViewPr>
      <p:scale>
        <a:sx n="1" d="1"/>
        <a:sy n="1" d="1"/>
      </p:scale>
      <p:origin x="0" y="0"/>
    </p:cViewPr>
  </p:notesTextViewPr>
  <p:notesViewPr>
    <p:cSldViewPr>
      <p:cViewPr varScale="1">
        <p:scale>
          <a:sx n="61" d="100"/>
          <a:sy n="61" d="100"/>
        </p:scale>
        <p:origin x="-275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5689662"/>
      </p:ext>
    </p:extLst>
  </p:cSld>
  <p:clrMap bg1="lt1" tx1="dk1" bg2="lt2" tx2="dk2" accent1="accent1" accent2="accent2" accent3="accent3" accent4="accent4" accent5="accent5" accent6="accent6" hlink="hlink" folHlink="folHlink"/>
  <p:notesStyle>
    <a:lvl1pPr marL="0" algn="l" defTabSz="802273" rtl="0" eaLnBrk="1" latinLnBrk="0" hangingPunct="1">
      <a:defRPr sz="1000" kern="1200">
        <a:solidFill>
          <a:schemeClr val="tx1"/>
        </a:solidFill>
        <a:latin typeface="+mn-lt"/>
        <a:ea typeface="+mn-ea"/>
        <a:cs typeface="+mn-cs"/>
      </a:defRPr>
    </a:lvl1pPr>
    <a:lvl2pPr marL="401137" algn="l" defTabSz="802273" rtl="0" eaLnBrk="1" latinLnBrk="0" hangingPunct="1">
      <a:defRPr sz="1000" kern="1200">
        <a:solidFill>
          <a:schemeClr val="tx1"/>
        </a:solidFill>
        <a:latin typeface="+mn-lt"/>
        <a:ea typeface="+mn-ea"/>
        <a:cs typeface="+mn-cs"/>
      </a:defRPr>
    </a:lvl2pPr>
    <a:lvl3pPr marL="802273" algn="l" defTabSz="802273" rtl="0" eaLnBrk="1" latinLnBrk="0" hangingPunct="1">
      <a:defRPr sz="1000" kern="1200">
        <a:solidFill>
          <a:schemeClr val="tx1"/>
        </a:solidFill>
        <a:latin typeface="+mn-lt"/>
        <a:ea typeface="+mn-ea"/>
        <a:cs typeface="+mn-cs"/>
      </a:defRPr>
    </a:lvl3pPr>
    <a:lvl4pPr marL="1203411" algn="l" defTabSz="802273" rtl="0" eaLnBrk="1" latinLnBrk="0" hangingPunct="1">
      <a:defRPr sz="1000" kern="1200">
        <a:solidFill>
          <a:schemeClr val="tx1"/>
        </a:solidFill>
        <a:latin typeface="+mn-lt"/>
        <a:ea typeface="+mn-ea"/>
        <a:cs typeface="+mn-cs"/>
      </a:defRPr>
    </a:lvl4pPr>
    <a:lvl5pPr marL="1604548" algn="l" defTabSz="802273" rtl="0" eaLnBrk="1" latinLnBrk="0" hangingPunct="1">
      <a:defRPr sz="1000" kern="1200">
        <a:solidFill>
          <a:schemeClr val="tx1"/>
        </a:solidFill>
        <a:latin typeface="+mn-lt"/>
        <a:ea typeface="+mn-ea"/>
        <a:cs typeface="+mn-cs"/>
      </a:defRPr>
    </a:lvl5pPr>
    <a:lvl6pPr marL="2005685" algn="l" defTabSz="802273" rtl="0" eaLnBrk="1" latinLnBrk="0" hangingPunct="1">
      <a:defRPr sz="1000" kern="1200">
        <a:solidFill>
          <a:schemeClr val="tx1"/>
        </a:solidFill>
        <a:latin typeface="+mn-lt"/>
        <a:ea typeface="+mn-ea"/>
        <a:cs typeface="+mn-cs"/>
      </a:defRPr>
    </a:lvl6pPr>
    <a:lvl7pPr marL="2406821" algn="l" defTabSz="802273" rtl="0" eaLnBrk="1" latinLnBrk="0" hangingPunct="1">
      <a:defRPr sz="1000" kern="1200">
        <a:solidFill>
          <a:schemeClr val="tx1"/>
        </a:solidFill>
        <a:latin typeface="+mn-lt"/>
        <a:ea typeface="+mn-ea"/>
        <a:cs typeface="+mn-cs"/>
      </a:defRPr>
    </a:lvl7pPr>
    <a:lvl8pPr marL="2807958" algn="l" defTabSz="802273" rtl="0" eaLnBrk="1" latinLnBrk="0" hangingPunct="1">
      <a:defRPr sz="1000" kern="1200">
        <a:solidFill>
          <a:schemeClr val="tx1"/>
        </a:solidFill>
        <a:latin typeface="+mn-lt"/>
        <a:ea typeface="+mn-ea"/>
        <a:cs typeface="+mn-cs"/>
      </a:defRPr>
    </a:lvl8pPr>
    <a:lvl9pPr marL="3209094" algn="l" defTabSz="802273"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a:p>
        </p:txBody>
      </p:sp>
    </p:spTree>
    <p:extLst>
      <p:ext uri="{BB962C8B-B14F-4D97-AF65-F5344CB8AC3E}">
        <p14:creationId xmlns:p14="http://schemas.microsoft.com/office/powerpoint/2010/main" val="3563683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01137" indent="0" algn="ctr">
              <a:buNone/>
              <a:defRPr>
                <a:solidFill>
                  <a:schemeClr val="tx1">
                    <a:tint val="75000"/>
                  </a:schemeClr>
                </a:solidFill>
              </a:defRPr>
            </a:lvl2pPr>
            <a:lvl3pPr marL="802273" indent="0" algn="ctr">
              <a:buNone/>
              <a:defRPr>
                <a:solidFill>
                  <a:schemeClr val="tx1">
                    <a:tint val="75000"/>
                  </a:schemeClr>
                </a:solidFill>
              </a:defRPr>
            </a:lvl3pPr>
            <a:lvl4pPr marL="1203411" indent="0" algn="ctr">
              <a:buNone/>
              <a:defRPr>
                <a:solidFill>
                  <a:schemeClr val="tx1">
                    <a:tint val="75000"/>
                  </a:schemeClr>
                </a:solidFill>
              </a:defRPr>
            </a:lvl4pPr>
            <a:lvl5pPr marL="1604548" indent="0" algn="ctr">
              <a:buNone/>
              <a:defRPr>
                <a:solidFill>
                  <a:schemeClr val="tx1">
                    <a:tint val="75000"/>
                  </a:schemeClr>
                </a:solidFill>
              </a:defRPr>
            </a:lvl5pPr>
            <a:lvl6pPr marL="2005685" indent="0" algn="ctr">
              <a:buNone/>
              <a:defRPr>
                <a:solidFill>
                  <a:schemeClr val="tx1">
                    <a:tint val="75000"/>
                  </a:schemeClr>
                </a:solidFill>
              </a:defRPr>
            </a:lvl6pPr>
            <a:lvl7pPr marL="2406821" indent="0" algn="ctr">
              <a:buNone/>
              <a:defRPr>
                <a:solidFill>
                  <a:schemeClr val="tx1">
                    <a:tint val="75000"/>
                  </a:schemeClr>
                </a:solidFill>
              </a:defRPr>
            </a:lvl7pPr>
            <a:lvl8pPr marL="2807958" indent="0" algn="ctr">
              <a:buNone/>
              <a:defRPr>
                <a:solidFill>
                  <a:schemeClr val="tx1">
                    <a:tint val="75000"/>
                  </a:schemeClr>
                </a:solidFill>
              </a:defRPr>
            </a:lvl8pPr>
            <a:lvl9pPr marL="320909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98D089-C165-42BA-AE80-9BC10E11773F}"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794932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98D089-C165-42BA-AE80-9BC10E11773F}"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388891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98D089-C165-42BA-AE80-9BC10E11773F}"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417527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98D089-C165-42BA-AE80-9BC10E11773F}"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374738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1700">
                <a:solidFill>
                  <a:schemeClr val="tx1">
                    <a:tint val="75000"/>
                  </a:schemeClr>
                </a:solidFill>
              </a:defRPr>
            </a:lvl1pPr>
            <a:lvl2pPr marL="401137" indent="0">
              <a:buNone/>
              <a:defRPr sz="1600">
                <a:solidFill>
                  <a:schemeClr val="tx1">
                    <a:tint val="75000"/>
                  </a:schemeClr>
                </a:solidFill>
              </a:defRPr>
            </a:lvl2pPr>
            <a:lvl3pPr marL="802273" indent="0">
              <a:buNone/>
              <a:defRPr sz="1400">
                <a:solidFill>
                  <a:schemeClr val="tx1">
                    <a:tint val="75000"/>
                  </a:schemeClr>
                </a:solidFill>
              </a:defRPr>
            </a:lvl3pPr>
            <a:lvl4pPr marL="1203411" indent="0">
              <a:buNone/>
              <a:defRPr sz="1300">
                <a:solidFill>
                  <a:schemeClr val="tx1">
                    <a:tint val="75000"/>
                  </a:schemeClr>
                </a:solidFill>
              </a:defRPr>
            </a:lvl4pPr>
            <a:lvl5pPr marL="1604548" indent="0">
              <a:buNone/>
              <a:defRPr sz="1300">
                <a:solidFill>
                  <a:schemeClr val="tx1">
                    <a:tint val="75000"/>
                  </a:schemeClr>
                </a:solidFill>
              </a:defRPr>
            </a:lvl5pPr>
            <a:lvl6pPr marL="2005685" indent="0">
              <a:buNone/>
              <a:defRPr sz="1300">
                <a:solidFill>
                  <a:schemeClr val="tx1">
                    <a:tint val="75000"/>
                  </a:schemeClr>
                </a:solidFill>
              </a:defRPr>
            </a:lvl6pPr>
            <a:lvl7pPr marL="2406821" indent="0">
              <a:buNone/>
              <a:defRPr sz="1300">
                <a:solidFill>
                  <a:schemeClr val="tx1">
                    <a:tint val="75000"/>
                  </a:schemeClr>
                </a:solidFill>
              </a:defRPr>
            </a:lvl7pPr>
            <a:lvl8pPr marL="2807958" indent="0">
              <a:buNone/>
              <a:defRPr sz="1300">
                <a:solidFill>
                  <a:schemeClr val="tx1">
                    <a:tint val="75000"/>
                  </a:schemeClr>
                </a:solidFill>
              </a:defRPr>
            </a:lvl8pPr>
            <a:lvl9pPr marL="3209094" indent="0">
              <a:buNone/>
              <a:defRPr sz="1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98D089-C165-42BA-AE80-9BC10E11773F}"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1134640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400"/>
            </a:lvl1pPr>
            <a:lvl2pPr>
              <a:defRPr sz="22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400"/>
            </a:lvl1pPr>
            <a:lvl2pPr>
              <a:defRPr sz="22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98D089-C165-42BA-AE80-9BC10E11773F}"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940682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9" cy="639762"/>
          </a:xfrm>
        </p:spPr>
        <p:txBody>
          <a:bodyPr anchor="b"/>
          <a:lstStyle>
            <a:lvl1pPr marL="0" indent="0">
              <a:buNone/>
              <a:defRPr sz="2200" b="1"/>
            </a:lvl1pPr>
            <a:lvl2pPr marL="401137" indent="0">
              <a:buNone/>
              <a:defRPr sz="1700" b="1"/>
            </a:lvl2pPr>
            <a:lvl3pPr marL="802273" indent="0">
              <a:buNone/>
              <a:defRPr sz="1600" b="1"/>
            </a:lvl3pPr>
            <a:lvl4pPr marL="1203411" indent="0">
              <a:buNone/>
              <a:defRPr sz="1400" b="1"/>
            </a:lvl4pPr>
            <a:lvl5pPr marL="1604548" indent="0">
              <a:buNone/>
              <a:defRPr sz="1400" b="1"/>
            </a:lvl5pPr>
            <a:lvl6pPr marL="2005685" indent="0">
              <a:buNone/>
              <a:defRPr sz="1400" b="1"/>
            </a:lvl6pPr>
            <a:lvl7pPr marL="2406821" indent="0">
              <a:buNone/>
              <a:defRPr sz="1400" b="1"/>
            </a:lvl7pPr>
            <a:lvl8pPr marL="2807958" indent="0">
              <a:buNone/>
              <a:defRPr sz="1400" b="1"/>
            </a:lvl8pPr>
            <a:lvl9pPr marL="320909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9" cy="3951288"/>
          </a:xfrm>
        </p:spPr>
        <p:txBody>
          <a:bodyPr/>
          <a:lstStyle>
            <a:lvl1pPr>
              <a:defRPr sz="22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6" cy="639762"/>
          </a:xfrm>
        </p:spPr>
        <p:txBody>
          <a:bodyPr anchor="b"/>
          <a:lstStyle>
            <a:lvl1pPr marL="0" indent="0">
              <a:buNone/>
              <a:defRPr sz="2200" b="1"/>
            </a:lvl1pPr>
            <a:lvl2pPr marL="401137" indent="0">
              <a:buNone/>
              <a:defRPr sz="1700" b="1"/>
            </a:lvl2pPr>
            <a:lvl3pPr marL="802273" indent="0">
              <a:buNone/>
              <a:defRPr sz="1600" b="1"/>
            </a:lvl3pPr>
            <a:lvl4pPr marL="1203411" indent="0">
              <a:buNone/>
              <a:defRPr sz="1400" b="1"/>
            </a:lvl4pPr>
            <a:lvl5pPr marL="1604548" indent="0">
              <a:buNone/>
              <a:defRPr sz="1400" b="1"/>
            </a:lvl5pPr>
            <a:lvl6pPr marL="2005685" indent="0">
              <a:buNone/>
              <a:defRPr sz="1400" b="1"/>
            </a:lvl6pPr>
            <a:lvl7pPr marL="2406821" indent="0">
              <a:buNone/>
              <a:defRPr sz="1400" b="1"/>
            </a:lvl7pPr>
            <a:lvl8pPr marL="2807958" indent="0">
              <a:buNone/>
              <a:defRPr sz="1400" b="1"/>
            </a:lvl8pPr>
            <a:lvl9pPr marL="320909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6" cy="3951288"/>
          </a:xfrm>
        </p:spPr>
        <p:txBody>
          <a:bodyPr/>
          <a:lstStyle>
            <a:lvl1pPr>
              <a:defRPr sz="22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98D089-C165-42BA-AE80-9BC10E11773F}" type="datetimeFigureOut">
              <a:rPr lang="en-US" smtClean="0"/>
              <a:t>6/23/2016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892648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98D089-C165-42BA-AE80-9BC10E11773F}" type="datetimeFigureOut">
              <a:rPr lang="en-US" smtClean="0"/>
              <a:t>6/23/2016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167420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8D089-C165-42BA-AE80-9BC10E11773F}" type="datetimeFigureOut">
              <a:rPr lang="en-US" smtClean="0"/>
              <a:t>6/23/2016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342406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2900"/>
            </a:lvl1pPr>
            <a:lvl2pPr>
              <a:defRPr sz="2400"/>
            </a:lvl2pPr>
            <a:lvl3pPr>
              <a:defRPr sz="22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300"/>
            </a:lvl1pPr>
            <a:lvl2pPr marL="401137" indent="0">
              <a:buNone/>
              <a:defRPr sz="1000"/>
            </a:lvl2pPr>
            <a:lvl3pPr marL="802273" indent="0">
              <a:buNone/>
              <a:defRPr sz="900"/>
            </a:lvl3pPr>
            <a:lvl4pPr marL="1203411" indent="0">
              <a:buNone/>
              <a:defRPr sz="800"/>
            </a:lvl4pPr>
            <a:lvl5pPr marL="1604548" indent="0">
              <a:buNone/>
              <a:defRPr sz="800"/>
            </a:lvl5pPr>
            <a:lvl6pPr marL="2005685" indent="0">
              <a:buNone/>
              <a:defRPr sz="800"/>
            </a:lvl6pPr>
            <a:lvl7pPr marL="2406821" indent="0">
              <a:buNone/>
              <a:defRPr sz="800"/>
            </a:lvl7pPr>
            <a:lvl8pPr marL="2807958" indent="0">
              <a:buNone/>
              <a:defRPr sz="800"/>
            </a:lvl8pPr>
            <a:lvl9pPr marL="3209094"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98D089-C165-42BA-AE80-9BC10E11773F}"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428549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1"/>
            <a:ext cx="5486400" cy="566738"/>
          </a:xfrm>
        </p:spPr>
        <p:txBody>
          <a:bodyPr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2900"/>
            </a:lvl1pPr>
            <a:lvl2pPr marL="401137" indent="0">
              <a:buNone/>
              <a:defRPr sz="2400"/>
            </a:lvl2pPr>
            <a:lvl3pPr marL="802273" indent="0">
              <a:buNone/>
              <a:defRPr sz="2200"/>
            </a:lvl3pPr>
            <a:lvl4pPr marL="1203411" indent="0">
              <a:buNone/>
              <a:defRPr sz="1700"/>
            </a:lvl4pPr>
            <a:lvl5pPr marL="1604548" indent="0">
              <a:buNone/>
              <a:defRPr sz="1700"/>
            </a:lvl5pPr>
            <a:lvl6pPr marL="2005685" indent="0">
              <a:buNone/>
              <a:defRPr sz="1700"/>
            </a:lvl6pPr>
            <a:lvl7pPr marL="2406821" indent="0">
              <a:buNone/>
              <a:defRPr sz="1700"/>
            </a:lvl7pPr>
            <a:lvl8pPr marL="2807958" indent="0">
              <a:buNone/>
              <a:defRPr sz="1700"/>
            </a:lvl8pPr>
            <a:lvl9pPr marL="3209094" indent="0">
              <a:buNone/>
              <a:defRPr sz="1700"/>
            </a:lvl9pPr>
          </a:lstStyle>
          <a:p>
            <a:endParaRPr lang="en-US"/>
          </a:p>
        </p:txBody>
      </p:sp>
      <p:sp>
        <p:nvSpPr>
          <p:cNvPr id="4" name="Text Placeholder 3"/>
          <p:cNvSpPr>
            <a:spLocks noGrp="1"/>
          </p:cNvSpPr>
          <p:nvPr>
            <p:ph type="body" sz="half" idx="2"/>
          </p:nvPr>
        </p:nvSpPr>
        <p:spPr>
          <a:xfrm>
            <a:off x="1792289" y="5367339"/>
            <a:ext cx="5486400" cy="804862"/>
          </a:xfrm>
        </p:spPr>
        <p:txBody>
          <a:bodyPr/>
          <a:lstStyle>
            <a:lvl1pPr marL="0" indent="0">
              <a:buNone/>
              <a:defRPr sz="1300"/>
            </a:lvl1pPr>
            <a:lvl2pPr marL="401137" indent="0">
              <a:buNone/>
              <a:defRPr sz="1000"/>
            </a:lvl2pPr>
            <a:lvl3pPr marL="802273" indent="0">
              <a:buNone/>
              <a:defRPr sz="900"/>
            </a:lvl3pPr>
            <a:lvl4pPr marL="1203411" indent="0">
              <a:buNone/>
              <a:defRPr sz="800"/>
            </a:lvl4pPr>
            <a:lvl5pPr marL="1604548" indent="0">
              <a:buNone/>
              <a:defRPr sz="800"/>
            </a:lvl5pPr>
            <a:lvl6pPr marL="2005685" indent="0">
              <a:buNone/>
              <a:defRPr sz="800"/>
            </a:lvl6pPr>
            <a:lvl7pPr marL="2406821" indent="0">
              <a:buNone/>
              <a:defRPr sz="800"/>
            </a:lvl7pPr>
            <a:lvl8pPr marL="2807958" indent="0">
              <a:buNone/>
              <a:defRPr sz="800"/>
            </a:lvl8pPr>
            <a:lvl9pPr marL="3209094"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98D089-C165-42BA-AE80-9BC10E11773F}"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0450-01AF-4494-B788-B0E90DF0FA82}" type="slidenum">
              <a:rPr lang="en-US" smtClean="0"/>
              <a:t>‹#›</a:t>
            </a:fld>
            <a:endParaRPr lang="en-US"/>
          </a:p>
        </p:txBody>
      </p:sp>
    </p:spTree>
    <p:extLst>
      <p:ext uri="{BB962C8B-B14F-4D97-AF65-F5344CB8AC3E}">
        <p14:creationId xmlns:p14="http://schemas.microsoft.com/office/powerpoint/2010/main" val="199569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80227" tIns="40113" rIns="80227" bIns="4011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80227" tIns="40113" rIns="80227" bIns="4011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80227" tIns="40113" rIns="80227" bIns="40113" rtlCol="0" anchor="ctr"/>
          <a:lstStyle>
            <a:lvl1pPr algn="l">
              <a:defRPr sz="1000">
                <a:solidFill>
                  <a:schemeClr val="tx1">
                    <a:tint val="75000"/>
                  </a:schemeClr>
                </a:solidFill>
              </a:defRPr>
            </a:lvl1pPr>
          </a:lstStyle>
          <a:p>
            <a:fld id="{5798D089-C165-42BA-AE80-9BC10E11773F}" type="datetimeFigureOut">
              <a:rPr lang="en-US" smtClean="0"/>
              <a:t>6/23/2016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80227" tIns="40113" rIns="80227" bIns="40113"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80227" tIns="40113" rIns="80227" bIns="40113" rtlCol="0" anchor="ctr"/>
          <a:lstStyle>
            <a:lvl1pPr algn="r">
              <a:defRPr sz="1000">
                <a:solidFill>
                  <a:schemeClr val="tx1">
                    <a:tint val="75000"/>
                  </a:schemeClr>
                </a:solidFill>
              </a:defRPr>
            </a:lvl1pPr>
          </a:lstStyle>
          <a:p>
            <a:fld id="{7CB00450-01AF-4494-B788-B0E90DF0FA82}" type="slidenum">
              <a:rPr lang="en-US" smtClean="0"/>
              <a:t>‹#›</a:t>
            </a:fld>
            <a:endParaRPr lang="en-US"/>
          </a:p>
        </p:txBody>
      </p:sp>
    </p:spTree>
    <p:extLst>
      <p:ext uri="{BB962C8B-B14F-4D97-AF65-F5344CB8AC3E}">
        <p14:creationId xmlns:p14="http://schemas.microsoft.com/office/powerpoint/2010/main" val="47336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802273" rtl="0" eaLnBrk="1" latinLnBrk="0" hangingPunct="1">
        <a:spcBef>
          <a:spcPct val="0"/>
        </a:spcBef>
        <a:buNone/>
        <a:defRPr sz="3900" kern="1200">
          <a:solidFill>
            <a:schemeClr val="tx1"/>
          </a:solidFill>
          <a:latin typeface="+mj-lt"/>
          <a:ea typeface="+mj-ea"/>
          <a:cs typeface="+mj-cs"/>
        </a:defRPr>
      </a:lvl1pPr>
    </p:titleStyle>
    <p:bodyStyle>
      <a:lvl1pPr marL="300852" indent="-300852" algn="l" defTabSz="80227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1pPr>
      <a:lvl2pPr marL="651847" indent="-250710" algn="l" defTabSz="80227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002843" indent="-200568" algn="l" defTabSz="80227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403980"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4pPr>
      <a:lvl5pPr marL="1805116"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5pPr>
      <a:lvl6pPr marL="2206253"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607389"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3008526"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409663" indent="-200568" algn="l" defTabSz="802273"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p:bodyStyle>
    <p:otherStyle>
      <a:defPPr>
        <a:defRPr lang="en-US"/>
      </a:defPPr>
      <a:lvl1pPr marL="0" algn="l" defTabSz="802273" rtl="0" eaLnBrk="1" latinLnBrk="0" hangingPunct="1">
        <a:defRPr sz="1600" kern="1200">
          <a:solidFill>
            <a:schemeClr val="tx1"/>
          </a:solidFill>
          <a:latin typeface="+mn-lt"/>
          <a:ea typeface="+mn-ea"/>
          <a:cs typeface="+mn-cs"/>
        </a:defRPr>
      </a:lvl1pPr>
      <a:lvl2pPr marL="401137" algn="l" defTabSz="802273" rtl="0" eaLnBrk="1" latinLnBrk="0" hangingPunct="1">
        <a:defRPr sz="1600" kern="1200">
          <a:solidFill>
            <a:schemeClr val="tx1"/>
          </a:solidFill>
          <a:latin typeface="+mn-lt"/>
          <a:ea typeface="+mn-ea"/>
          <a:cs typeface="+mn-cs"/>
        </a:defRPr>
      </a:lvl2pPr>
      <a:lvl3pPr marL="802273" algn="l" defTabSz="802273" rtl="0" eaLnBrk="1" latinLnBrk="0" hangingPunct="1">
        <a:defRPr sz="1600" kern="1200">
          <a:solidFill>
            <a:schemeClr val="tx1"/>
          </a:solidFill>
          <a:latin typeface="+mn-lt"/>
          <a:ea typeface="+mn-ea"/>
          <a:cs typeface="+mn-cs"/>
        </a:defRPr>
      </a:lvl3pPr>
      <a:lvl4pPr marL="1203411" algn="l" defTabSz="802273" rtl="0" eaLnBrk="1" latinLnBrk="0" hangingPunct="1">
        <a:defRPr sz="1600" kern="1200">
          <a:solidFill>
            <a:schemeClr val="tx1"/>
          </a:solidFill>
          <a:latin typeface="+mn-lt"/>
          <a:ea typeface="+mn-ea"/>
          <a:cs typeface="+mn-cs"/>
        </a:defRPr>
      </a:lvl4pPr>
      <a:lvl5pPr marL="1604548" algn="l" defTabSz="802273" rtl="0" eaLnBrk="1" latinLnBrk="0" hangingPunct="1">
        <a:defRPr sz="1600" kern="1200">
          <a:solidFill>
            <a:schemeClr val="tx1"/>
          </a:solidFill>
          <a:latin typeface="+mn-lt"/>
          <a:ea typeface="+mn-ea"/>
          <a:cs typeface="+mn-cs"/>
        </a:defRPr>
      </a:lvl5pPr>
      <a:lvl6pPr marL="2005685" algn="l" defTabSz="802273" rtl="0" eaLnBrk="1" latinLnBrk="0" hangingPunct="1">
        <a:defRPr sz="1600" kern="1200">
          <a:solidFill>
            <a:schemeClr val="tx1"/>
          </a:solidFill>
          <a:latin typeface="+mn-lt"/>
          <a:ea typeface="+mn-ea"/>
          <a:cs typeface="+mn-cs"/>
        </a:defRPr>
      </a:lvl6pPr>
      <a:lvl7pPr marL="2406821" algn="l" defTabSz="802273" rtl="0" eaLnBrk="1" latinLnBrk="0" hangingPunct="1">
        <a:defRPr sz="1600" kern="1200">
          <a:solidFill>
            <a:schemeClr val="tx1"/>
          </a:solidFill>
          <a:latin typeface="+mn-lt"/>
          <a:ea typeface="+mn-ea"/>
          <a:cs typeface="+mn-cs"/>
        </a:defRPr>
      </a:lvl7pPr>
      <a:lvl8pPr marL="2807958" algn="l" defTabSz="802273" rtl="0" eaLnBrk="1" latinLnBrk="0" hangingPunct="1">
        <a:defRPr sz="1600" kern="1200">
          <a:solidFill>
            <a:schemeClr val="tx1"/>
          </a:solidFill>
          <a:latin typeface="+mn-lt"/>
          <a:ea typeface="+mn-ea"/>
          <a:cs typeface="+mn-cs"/>
        </a:defRPr>
      </a:lvl8pPr>
      <a:lvl9pPr marL="3209094" algn="l" defTabSz="80227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019307563"/>
              </p:ext>
            </p:extLst>
          </p:nvPr>
        </p:nvGraphicFramePr>
        <p:xfrm>
          <a:off x="0" y="-12700"/>
          <a:ext cx="9144000" cy="5486400"/>
        </p:xfrm>
        <a:graphic>
          <a:graphicData uri="http://schemas.openxmlformats.org/drawingml/2006/table">
            <a:tbl>
              <a:tblPr firstRow="1" bandRow="1">
                <a:tableStyleId>{5C22544A-7EE6-4342-B048-85BDC9FD1C3A}</a:tableStyleId>
              </a:tblPr>
              <a:tblGrid>
                <a:gridCol w="9144000"/>
              </a:tblGrid>
              <a:tr h="548640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blipFill>
                      <a:blip r:embed="rId3"/>
                      <a:stretch>
                        <a:fillRect/>
                      </a:stretch>
                    </a:blipFill>
                  </a:tcPr>
                </a:tc>
              </a:tr>
            </a:tbl>
          </a:graphicData>
        </a:graphic>
      </p:graphicFrame>
      <p:sp>
        <p:nvSpPr>
          <p:cNvPr id="2" name="Title 1"/>
          <p:cNvSpPr>
            <a:spLocks noGrp="1"/>
          </p:cNvSpPr>
          <p:nvPr>
            <p:ph type="title"/>
          </p:nvPr>
        </p:nvSpPr>
        <p:spPr>
          <a:xfrm>
            <a:off x="457200" y="5091112"/>
            <a:ext cx="3505200" cy="395288"/>
          </a:xfrm>
        </p:spPr>
        <p:txBody>
          <a:bodyPr>
            <a:normAutofit/>
          </a:bodyPr>
          <a:lstStyle/>
          <a:p>
            <a:r>
              <a:rPr lang="en-US" dirty="0">
                <a:solidFill>
                  <a:schemeClr val="bg1"/>
                </a:solidFill>
              </a:rPr>
              <a:t>Jupiter's Clouds from New Horizons </a:t>
            </a:r>
          </a:p>
        </p:txBody>
      </p:sp>
      <p:sp>
        <p:nvSpPr>
          <p:cNvPr id="6" name="TextBox 5"/>
          <p:cNvSpPr txBox="1"/>
          <p:nvPr/>
        </p:nvSpPr>
        <p:spPr>
          <a:xfrm>
            <a:off x="0" y="6519446"/>
            <a:ext cx="9144000" cy="338554"/>
          </a:xfrm>
          <a:prstGeom prst="rect">
            <a:avLst/>
          </a:prstGeom>
          <a:solidFill>
            <a:schemeClr val="tx1"/>
          </a:solidFill>
        </p:spPr>
        <p:txBody>
          <a:bodyPr wrap="square" rtlCol="0">
            <a:spAutoFit/>
          </a:bodyPr>
          <a:lstStyle/>
          <a:p>
            <a:endParaRPr lang="en-US" dirty="0">
              <a:solidFill>
                <a:prstClr val="black"/>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784713487"/>
              </p:ext>
            </p:extLst>
          </p:nvPr>
        </p:nvGraphicFramePr>
        <p:xfrm>
          <a:off x="266700" y="5606613"/>
          <a:ext cx="8610600" cy="944880"/>
        </p:xfrm>
        <a:graphic>
          <a:graphicData uri="http://schemas.openxmlformats.org/drawingml/2006/table">
            <a:tbl>
              <a:tblPr firstRow="1" bandRow="1">
                <a:tableStyleId>{2D5ABB26-0587-4C30-8999-92F81FD0307C}</a:tableStyleId>
              </a:tblPr>
              <a:tblGrid>
                <a:gridCol w="1105948"/>
                <a:gridCol w="6477700"/>
                <a:gridCol w="1026952"/>
              </a:tblGrid>
              <a:tr h="855394">
                <a:tc>
                  <a:txBody>
                    <a:bodyPr/>
                    <a:lstStyle/>
                    <a:p>
                      <a:endParaRPr lang="en-US" dirty="0"/>
                    </a:p>
                  </a:txBody>
                  <a:tcPr>
                    <a:blipFill>
                      <a:blip r:embed="rId4"/>
                      <a:stretch>
                        <a:fillRect/>
                      </a:stretch>
                    </a:blipFill>
                  </a:tcPr>
                </a:tc>
                <a:tc>
                  <a:txBody>
                    <a:bodyPr/>
                    <a:lstStyle/>
                    <a:p>
                      <a:r>
                        <a:rPr lang="en-US" sz="800" dirty="0" smtClean="0">
                          <a:solidFill>
                            <a:schemeClr val="bg1"/>
                          </a:solidFill>
                        </a:rPr>
                        <a:t>Explanation: The New Horizons spacecraft took some stunning images of Jupiter on its way out to Pluto. Famous for its Great Red Spot, Jupiter is also known for its regular, equatorial cloud bands, visible through even modest sized telescopes. The featured image, horizontally compressed, was taken in 2007 near Jupiter's terminator and shows the Jovian giant's wide diversity of cloud patterns. On the far left are clouds closest to Jupiter's South Pole. Here turbulent whirlpools and swirls are seen in a dark region, dubbed a belt, that rings the planet. Even light colored regions, called zones, show tremendous structure, complete with complex wave patterns. The energy that drives these waves surely comes from below. New Horizons is the fastest space probe ever launched, has successfully complete its main flyby of Pluto in 2015, and is now heading further out and on track to flyby Kuiper belt object 2014 MU69 in 2019.</a:t>
                      </a:r>
                      <a:r>
                        <a:rPr lang="en-US" sz="800" baseline="0" dirty="0" smtClean="0">
                          <a:solidFill>
                            <a:schemeClr val="bg1"/>
                          </a:solidFill>
                        </a:rPr>
                        <a:t> (APOD on 2016 June 26) </a:t>
                      </a:r>
                      <a:endParaRPr lang="en-US" sz="800" dirty="0">
                        <a:solidFill>
                          <a:schemeClr val="bg1"/>
                        </a:solidFill>
                      </a:endParaRPr>
                    </a:p>
                  </a:txBody>
                  <a:tcPr/>
                </a:tc>
                <a:tc>
                  <a:txBody>
                    <a:bodyPr/>
                    <a:lstStyle/>
                    <a:p>
                      <a:endParaRPr lang="en-US" dirty="0">
                        <a:solidFill>
                          <a:schemeClr val="bg1"/>
                        </a:solidFill>
                      </a:endParaRPr>
                    </a:p>
                  </a:txBody>
                  <a:tcPr>
                    <a:blipFill>
                      <a:blip r:embed="rId5"/>
                      <a:stretch>
                        <a:fillRect/>
                      </a:stretch>
                    </a:blipFill>
                  </a:tcPr>
                </a:tc>
              </a:tr>
            </a:tbl>
          </a:graphicData>
        </a:graphic>
      </p:graphicFrame>
      <p:cxnSp>
        <p:nvCxnSpPr>
          <p:cNvPr id="9" name="Straight Connector 8"/>
          <p:cNvCxnSpPr/>
          <p:nvPr/>
        </p:nvCxnSpPr>
        <p:spPr>
          <a:xfrm>
            <a:off x="0" y="5486400"/>
            <a:ext cx="9144000" cy="0"/>
          </a:xfrm>
          <a:prstGeom prst="line">
            <a:avLst/>
          </a:prstGeom>
          <a:ln w="19050">
            <a:solidFill>
              <a:schemeClr val="bg1"/>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988112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4161</TotalTime>
  <Words>184</Words>
  <Application>Microsoft Office PowerPoint</Application>
  <PresentationFormat>On-screen Show (4:3)</PresentationFormat>
  <Paragraphs>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Jupiter's Clouds from New Horizons </vt:lpstr>
    </vt:vector>
  </TitlesOfParts>
  <Company>Michigan Tech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Nemiroff</dc:creator>
  <cp:lastModifiedBy>Robert Nemiroff</cp:lastModifiedBy>
  <cp:revision>723</cp:revision>
  <cp:lastPrinted>2016-06-23T19:20:36Z</cp:lastPrinted>
  <dcterms:created xsi:type="dcterms:W3CDTF">2014-07-10T16:21:19Z</dcterms:created>
  <dcterms:modified xsi:type="dcterms:W3CDTF">2016-06-23T19:46:51Z</dcterms:modified>
</cp:coreProperties>
</file>